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5" r:id="rId3"/>
    <p:sldId id="257" r:id="rId4"/>
    <p:sldId id="258" r:id="rId5"/>
    <p:sldId id="260" r:id="rId6"/>
    <p:sldId id="259" r:id="rId7"/>
    <p:sldId id="266" r:id="rId8"/>
    <p:sldId id="268" r:id="rId9"/>
    <p:sldId id="267" r:id="rId10"/>
    <p:sldId id="269" r:id="rId11"/>
    <p:sldId id="261" r:id="rId12"/>
    <p:sldId id="262" r:id="rId13"/>
    <p:sldId id="264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2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68939-C105-48CB-88E6-084BA0C983B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420F21-8032-400C-A995-25D5C444A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164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20F21-8032-400C-A995-25D5C444A3E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451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5dbc74e4e20024775810023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64" y="620688"/>
            <a:ext cx="9003032" cy="554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49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80963"/>
            <a:ext cx="8401050" cy="669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824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bermudskij-treugolnik-kar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548"/>
            <a:ext cx="8820472" cy="487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10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b83f04d15ca5188b5b3328fa38f0f8e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8" y="332656"/>
            <a:ext cx="8213228" cy="633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28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572500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51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ownloads\img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5" y="548680"/>
            <a:ext cx="9168341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7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image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331" y="1196752"/>
            <a:ext cx="9192331" cy="516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27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ownloads\транспортир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7"/>
            <a:ext cx="8271320" cy="450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08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ownloads\scale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79" y="527938"/>
            <a:ext cx="8669601" cy="459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49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359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ownloads\b97293b096bc7859f94faf00a9a20f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5" y="121057"/>
            <a:ext cx="8608919" cy="611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9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slide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3" y="94380"/>
            <a:ext cx="9030408" cy="676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74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91671"/>
            <a:ext cx="8208912" cy="53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8679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8"/>
            <a:ext cx="9953625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88528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</Words>
  <Application>Microsoft Office PowerPoint</Application>
  <PresentationFormat>Экран (4:3)</PresentationFormat>
  <Paragraphs>1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2025-10-20T15:06:20Z</dcterms:created>
  <dcterms:modified xsi:type="dcterms:W3CDTF">2025-10-26T16:09:34Z</dcterms:modified>
</cp:coreProperties>
</file>